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62" autoAdjust="0"/>
    <p:restoredTop sz="94660"/>
  </p:normalViewPr>
  <p:slideViewPr>
    <p:cSldViewPr snapToGrid="0">
      <p:cViewPr>
        <p:scale>
          <a:sx n="53" d="100"/>
          <a:sy n="53" d="100"/>
        </p:scale>
        <p:origin x="-2790" y="-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B9B-153B-4ACD-A25F-7605E3DAC141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C58-1F08-44BF-9BB7-FDBEBBC1A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46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B9B-153B-4ACD-A25F-7605E3DAC141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C58-1F08-44BF-9BB7-FDBEBBC1A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29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B9B-153B-4ACD-A25F-7605E3DAC141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C58-1F08-44BF-9BB7-FDBEBBC1A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24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B9B-153B-4ACD-A25F-7605E3DAC141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C58-1F08-44BF-9BB7-FDBEBBC1A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19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B9B-153B-4ACD-A25F-7605E3DAC141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C58-1F08-44BF-9BB7-FDBEBBC1A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18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B9B-153B-4ACD-A25F-7605E3DAC141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C58-1F08-44BF-9BB7-FDBEBBC1A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03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B9B-153B-4ACD-A25F-7605E3DAC141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C58-1F08-44BF-9BB7-FDBEBBC1A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2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B9B-153B-4ACD-A25F-7605E3DAC141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C58-1F08-44BF-9BB7-FDBEBBC1A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60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B9B-153B-4ACD-A25F-7605E3DAC141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C58-1F08-44BF-9BB7-FDBEBBC1A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74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B9B-153B-4ACD-A25F-7605E3DAC141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C58-1F08-44BF-9BB7-FDBEBBC1A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81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B9B-153B-4ACD-A25F-7605E3DAC141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C58-1F08-44BF-9BB7-FDBEBBC1A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39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B8B9B-153B-4ACD-A25F-7605E3DAC141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9AC58-1F08-44BF-9BB7-FDBEBBC1A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93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mboo.co.jp/omotesando/about/acces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/>
            </a:extLst>
          </p:cNvPr>
          <p:cNvSpPr/>
          <p:nvPr/>
        </p:nvSpPr>
        <p:spPr>
          <a:xfrm>
            <a:off x="117475" y="876300"/>
            <a:ext cx="6696075" cy="8891588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インドの</a:t>
            </a:r>
          </a:p>
        </p:txBody>
      </p:sp>
      <p:sp>
        <p:nvSpPr>
          <p:cNvPr id="18" name="正方形/長方形 17">
            <a:extLst>
              <a:ext uri="{FF2B5EF4-FFF2-40B4-BE49-F238E27FC236}"/>
            </a:extLst>
          </p:cNvPr>
          <p:cNvSpPr/>
          <p:nvPr/>
        </p:nvSpPr>
        <p:spPr>
          <a:xfrm>
            <a:off x="155575" y="159318"/>
            <a:ext cx="6553200" cy="1139957"/>
          </a:xfrm>
          <a:prstGeom prst="rect">
            <a:avLst/>
          </a:prstGeom>
          <a:solidFill>
            <a:srgbClr val="F19437"/>
          </a:solidFill>
          <a:ln>
            <a:solidFill>
              <a:srgbClr val="F194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pic>
        <p:nvPicPr>
          <p:cNvPr id="2052" name="図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6" y="306389"/>
            <a:ext cx="857250" cy="877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テキスト ボックス 15"/>
          <p:cNvSpPr txBox="1">
            <a:spLocks noChangeArrowheads="1"/>
          </p:cNvSpPr>
          <p:nvPr/>
        </p:nvSpPr>
        <p:spPr bwMode="auto">
          <a:xfrm>
            <a:off x="228600" y="1351607"/>
            <a:ext cx="6584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2018</a:t>
            </a:r>
            <a:r>
              <a:rPr lang="ja-JP" altLang="en-US" sz="1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lang="ja-JP" altLang="en-US" sz="1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火曜日）</a:t>
            </a:r>
            <a:endParaRPr lang="en-US" altLang="ja-JP" sz="7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6" name="テキスト ボックス 21"/>
          <p:cNvSpPr txBox="1">
            <a:spLocks noChangeArrowheads="1"/>
          </p:cNvSpPr>
          <p:nvPr/>
        </p:nvSpPr>
        <p:spPr bwMode="auto">
          <a:xfrm>
            <a:off x="150813" y="2517577"/>
            <a:ext cx="6480175" cy="48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7" name="テキスト ボックス 5"/>
          <p:cNvSpPr txBox="1">
            <a:spLocks noChangeArrowheads="1"/>
          </p:cNvSpPr>
          <p:nvPr/>
        </p:nvSpPr>
        <p:spPr bwMode="auto">
          <a:xfrm>
            <a:off x="1412875" y="151763"/>
            <a:ext cx="49958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lnSpc>
                <a:spcPts val="2875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2018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Horizon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倶楽部　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例会</a:t>
            </a:r>
          </a:p>
        </p:txBody>
      </p:sp>
      <p:sp>
        <p:nvSpPr>
          <p:cNvPr id="2058" name="テキスト ボックス 4"/>
          <p:cNvSpPr txBox="1">
            <a:spLocks noChangeArrowheads="1"/>
          </p:cNvSpPr>
          <p:nvPr/>
        </p:nvSpPr>
        <p:spPr bwMode="auto">
          <a:xfrm>
            <a:off x="1989138" y="520700"/>
            <a:ext cx="44196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lnSpc>
                <a:spcPts val="2875"/>
              </a:lnSpc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600" b="1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9" name="テキスト ボックス 38"/>
          <p:cNvSpPr txBox="1">
            <a:spLocks noChangeArrowheads="1"/>
          </p:cNvSpPr>
          <p:nvPr/>
        </p:nvSpPr>
        <p:spPr bwMode="auto">
          <a:xfrm>
            <a:off x="1327149" y="568601"/>
            <a:ext cx="5167313" cy="40011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Frontline in Islamic world</a:t>
            </a:r>
            <a:r>
              <a:rPr lang="ja-JP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！」</a:t>
            </a:r>
            <a:endParaRPr lang="ja-JP" alt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60" name="テキスト ボックス 39"/>
          <p:cNvSpPr txBox="1">
            <a:spLocks noChangeArrowheads="1"/>
          </p:cNvSpPr>
          <p:nvPr/>
        </p:nvSpPr>
        <p:spPr bwMode="auto">
          <a:xfrm>
            <a:off x="247650" y="1575924"/>
            <a:ext cx="461857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18:30</a:t>
            </a:r>
            <a:r>
              <a:rPr lang="ja-JP" altLang="en-US" sz="1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受付開始 </a:t>
            </a:r>
            <a:endParaRPr lang="en-US" altLang="ja-JP" sz="10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19:00</a:t>
            </a:r>
            <a:r>
              <a:rPr lang="ja-JP" altLang="en-US" sz="1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20:15 </a:t>
            </a:r>
            <a:r>
              <a:rPr lang="ja-JP" altLang="en-US" sz="1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スピーカーによる講演とＱ＆</a:t>
            </a:r>
            <a:r>
              <a:rPr lang="ja-JP" altLang="en-US" sz="1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Ａ      モデレーター</a:t>
            </a:r>
            <a:r>
              <a:rPr lang="ja-JP" altLang="en-US" sz="1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中山泉</a:t>
            </a:r>
            <a:endParaRPr lang="en-US" altLang="ja-JP" sz="1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ja-JP" sz="1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20:15</a:t>
            </a:r>
            <a:r>
              <a:rPr lang="ja-JP" altLang="en-US" sz="1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22:00</a:t>
            </a:r>
            <a:r>
              <a:rPr lang="ja-JP" altLang="en-US" sz="1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参加者紹介＆部会活動報告および懇親会　</a:t>
            </a:r>
            <a:endParaRPr lang="en-US" altLang="ja-JP" sz="1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角丸四角形 10">
            <a:extLst>
              <a:ext uri="{FF2B5EF4-FFF2-40B4-BE49-F238E27FC236}"/>
            </a:extLst>
          </p:cNvPr>
          <p:cNvSpPr/>
          <p:nvPr/>
        </p:nvSpPr>
        <p:spPr>
          <a:xfrm>
            <a:off x="247650" y="9394825"/>
            <a:ext cx="6461125" cy="346075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お問い合わせ・お申込み先：</a:t>
            </a:r>
            <a:r>
              <a:rPr lang="en-US" altLang="ja-JP" sz="1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Horizon</a:t>
            </a:r>
            <a:r>
              <a:rPr lang="ja-JP" altLang="en-US" sz="1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倶楽部事務局　岡山裕大 </a:t>
            </a:r>
            <a:r>
              <a:rPr lang="en-US" altLang="ja-JP" sz="1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info@horizon-club.com</a:t>
            </a:r>
            <a:endParaRPr lang="ja-JP" altLang="en-US" sz="1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62" name="テキスト ボックス 17"/>
          <p:cNvSpPr txBox="1">
            <a:spLocks noChangeArrowheads="1"/>
          </p:cNvSpPr>
          <p:nvPr/>
        </p:nvSpPr>
        <p:spPr bwMode="auto">
          <a:xfrm>
            <a:off x="549275" y="68976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63" name="テキスト ボックス 44"/>
          <p:cNvSpPr txBox="1">
            <a:spLocks noChangeArrowheads="1"/>
          </p:cNvSpPr>
          <p:nvPr/>
        </p:nvSpPr>
        <p:spPr bwMode="auto">
          <a:xfrm>
            <a:off x="196489" y="7011481"/>
            <a:ext cx="5975350" cy="240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お申込み・お問い合わせ</a:t>
            </a:r>
            <a:r>
              <a:rPr lang="en-US" altLang="ja-JP" sz="1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講演会</a:t>
            </a:r>
            <a:r>
              <a:rPr lang="en-US" altLang="ja-JP" sz="1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懇親会</a:t>
            </a:r>
            <a:r>
              <a:rPr lang="en-US" altLang="ja-JP" sz="10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0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Horizon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倶楽部事務局（</a:t>
            </a:r>
            <a:r>
              <a:rPr lang="en-US" altLang="ja-JP" sz="1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info@horizon-club.com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）６月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日（金）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までにご連絡ください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en-US" altLang="ja-JP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0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会場：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表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参道バンブー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渋谷区神宮前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5-8-8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hlinkClick r:id="rId3"/>
              </a:rPr>
              <a:t>http://www.bamboo.co.jp/omotesando/about/access/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山手線「原宿駅」表参道口より徒歩７分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・東京メトロ銀座線・半蔵門線・千代田線「表参道駅」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出口より徒歩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・東京メトロ千代田線、副都心線「明治神宮前駅」４番出口より徒歩５分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参加費：</a:t>
            </a:r>
            <a:endParaRPr lang="en-US" altLang="ja-JP" sz="10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・会員；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10,000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円（講演会・懇親会一括）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会員早割；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9,000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までにお振込みください）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（三菱東京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UFJ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銀行六本木支店（普）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0469171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ホライゾンクラブ）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・ビジター初回参加；講演会無料ご招待懇親会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6,000 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・未会員で参加経験がある方；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12,000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円（講演会・懇親会一括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前々日以降のキャンセルはキャンセル料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6,000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円がかかります。</a:t>
            </a:r>
            <a:r>
              <a:rPr lang="ja-JP" altLang="en-US" sz="10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000" b="1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定員：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sp>
        <p:nvSpPr>
          <p:cNvPr id="2065" name="テキスト ボックス 5"/>
          <p:cNvSpPr txBox="1">
            <a:spLocks noChangeArrowheads="1"/>
          </p:cNvSpPr>
          <p:nvPr/>
        </p:nvSpPr>
        <p:spPr bwMode="auto">
          <a:xfrm>
            <a:off x="1575678" y="990586"/>
            <a:ext cx="4995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ふぁん・</a:t>
            </a:r>
            <a:r>
              <a:rPr lang="ja-JP" altLang="en-US" sz="1200" b="1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じゃぱん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株式会社　代表取締役　五木田 貴浩氏</a:t>
            </a:r>
            <a:endParaRPr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67" name="テキスト ボックス 15"/>
          <p:cNvSpPr txBox="1">
            <a:spLocks noChangeArrowheads="1"/>
          </p:cNvSpPr>
          <p:nvPr/>
        </p:nvSpPr>
        <p:spPr bwMode="auto">
          <a:xfrm>
            <a:off x="212725" y="2362821"/>
            <a:ext cx="6473825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>
              <a:lnSpc>
                <a:spcPts val="1300"/>
              </a:lnSpc>
              <a:buNone/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2018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日、マレーシアにとって特別な日となった。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300"/>
              </a:lnSpc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1957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年の独立以来、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年以上政権を担ってきた与党連合を打ち破り、野党が初めての政権を獲得。マレーシアの歴史が変わった。その最前線にいたのが、御年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92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歳のマハティール第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代目首相であった。マハティール首相は、第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代目首相時に、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『Look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EAST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政策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導入し、日本や韓国をお手本に経済や国力を飛躍的に成長させたマレーシアの国民的ヒーローである。イスラム教を国教とするマレーシアで、国民が立ち上がり民主主義を貫いた。早朝より、投票所に並ぶ国民、投票率は、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82.3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％。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上では、投票した証である、「インクの付いた指」の写真が並んでいた。自分たちで国を作り直すのだ！その力が歴史を変えた。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300"/>
              </a:lnSpc>
              <a:buNone/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マレーシアは、世界のイスラム教のゲートウェイとしてその立場を着実なものにしている。世界に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億人いるとされるイスラム教徒。世界の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Islamic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Economy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において、マレーシアは世界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No.1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であり、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つあるカテゴリ（食品、金融、旅行、ファッション、メディア、製薬）のうち３つでトップであり、残りのカテゴリでもトップ５に入っている。参考までに世界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No.2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である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UAE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とは、ポイントを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倍近く離している。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300"/>
              </a:lnSpc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938" y="7579964"/>
            <a:ext cx="2520321" cy="169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96489" y="2113707"/>
            <a:ext cx="57592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講演： </a:t>
            </a:r>
            <a:r>
              <a:rPr lang="ja-JP" altLang="en-US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Look</a:t>
            </a:r>
            <a:r>
              <a:rPr lang="ja-JP" altLang="en-US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EAST</a:t>
            </a:r>
            <a:r>
              <a:rPr lang="ja-JP" altLang="en-US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ならぬ、</a:t>
            </a:r>
            <a:r>
              <a:rPr lang="en-US" altLang="ja-JP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Look</a:t>
            </a:r>
            <a:r>
              <a:rPr lang="ja-JP" altLang="en-US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ASEAN</a:t>
            </a:r>
            <a:r>
              <a:rPr lang="ja-JP" altLang="en-US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！」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4994022" y="6144384"/>
            <a:ext cx="252329" cy="25232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5486286" y="6151128"/>
            <a:ext cx="252329" cy="25232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5420202" y="5680444"/>
            <a:ext cx="252329" cy="25232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6163318" y="6124156"/>
            <a:ext cx="252329" cy="25232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9189" y="4291046"/>
            <a:ext cx="4885132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日本において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は、昨今のインバウンドブームで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、観光する世界のムスリムが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増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えている。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2014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年ころから始まった、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『Halal』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ブームも一順し、今は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インバウンド需要を取り込んだ国内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の飲食店やホテルで定着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して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いる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。一方で、マレーシアをはじめとした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ASEAN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の国々はアウトバウンド向けのハラル商品を開発・製造し、世界の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Islamic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Economy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で販売している。今回の講師五木田氏は、ふぁん・</a:t>
            </a:r>
            <a:r>
              <a:rPr lang="ja-JP" altLang="en-US" sz="1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じゃぱん</a:t>
            </a:r>
            <a:r>
              <a:rPr lang="ja-JP" altLang="en-US" sz="1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株式会社設立後にハラルバリューチェーン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構築し、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現在マレーシアで現地製造拠点を設立中である。東京とマレーシアで起業して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年、マレーシアで一市民として暮らしながら、日々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Islamic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Economy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に触れている五木田氏から東京オリンピック、インバウンド、その先にある大きな市場についてお聞きしよう。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6489" y="5850188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講師紹介</a:t>
            </a:r>
            <a:r>
              <a:rPr lang="ja-JP" altLang="en-US" sz="120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五木田　貴浩氏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6704" y="6650236"/>
            <a:ext cx="653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2014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年に日本と海外市場をつなげるバリューチェーン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を構築し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、日本企業・商品・サービスの海外展開支援および販路拡大を実施する、ふぁん・</a:t>
            </a:r>
            <a:r>
              <a:rPr lang="ja-JP" altLang="en-US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じゃぱん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株式会社を設立。神奈川県鎌倉市出身。青山学院大学経営学部卒業。マレーシア在住。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0800000" flipV="1">
            <a:off x="190095" y="6082480"/>
            <a:ext cx="4871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1999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年に外資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コンサルティング大手アクセンチュア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株式会社入社後、当時の規定で最短でシニア・マネージャーまで昇進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。日本企業および日本政府に対して情報化戦略立案、業務・システム刷新（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BPR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実施、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IS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システム導入）などの多数のプロジェクトを担当。マネージャー当時、全社で実施されたアンケートで「ついていきたい上司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No.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１」に選定される。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5" r="9914"/>
          <a:stretch/>
        </p:blipFill>
        <p:spPr>
          <a:xfrm>
            <a:off x="4981874" y="4346839"/>
            <a:ext cx="1781316" cy="22717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219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1919</TotalTime>
  <Words>215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岩崎哲夫</dc:creator>
  <cp:lastModifiedBy>Izumi</cp:lastModifiedBy>
  <cp:revision>117</cp:revision>
  <cp:lastPrinted>2017-10-20T01:26:02Z</cp:lastPrinted>
  <dcterms:created xsi:type="dcterms:W3CDTF">2017-10-17T05:08:18Z</dcterms:created>
  <dcterms:modified xsi:type="dcterms:W3CDTF">2018-05-14T14:47:50Z</dcterms:modified>
</cp:coreProperties>
</file>